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Amin" initials="S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25" autoAdjust="0"/>
    <p:restoredTop sz="94660"/>
  </p:normalViewPr>
  <p:slideViewPr>
    <p:cSldViewPr snapToGrid="0">
      <p:cViewPr varScale="1">
        <p:scale>
          <a:sx n="94" d="100"/>
          <a:sy n="94" d="100"/>
        </p:scale>
        <p:origin x="21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557F6-3063-9C49-A4B0-E8DC0A6FA5A5}" type="datetimeFigureOut">
              <a:rPr lang="en-US" smtClean="0"/>
              <a:t>10/6/17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0451E-C7A4-D944-9CC5-CC0D104C9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75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1FF-C961-4926-9A4F-2CAD21720686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4B8E-9081-4E2C-9765-9281B15530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724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1FF-C961-4926-9A4F-2CAD21720686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4B8E-9081-4E2C-9765-9281B15530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05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1FF-C961-4926-9A4F-2CAD21720686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4B8E-9081-4E2C-9765-9281B15530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99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1FF-C961-4926-9A4F-2CAD21720686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4B8E-9081-4E2C-9765-9281B15530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11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1FF-C961-4926-9A4F-2CAD21720686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4B8E-9081-4E2C-9765-9281B15530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97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1FF-C961-4926-9A4F-2CAD21720686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4B8E-9081-4E2C-9765-9281B15530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23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1FF-C961-4926-9A4F-2CAD21720686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4B8E-9081-4E2C-9765-9281B15530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410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1FF-C961-4926-9A4F-2CAD21720686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4B8E-9081-4E2C-9765-9281B15530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78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1FF-C961-4926-9A4F-2CAD21720686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4B8E-9081-4E2C-9765-9281B15530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87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1FF-C961-4926-9A4F-2CAD21720686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4B8E-9081-4E2C-9765-9281B15530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61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1FF-C961-4926-9A4F-2CAD21720686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4B8E-9081-4E2C-9765-9281B15530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0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E21FF-C961-4926-9A4F-2CAD21720686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64B8E-9081-4E2C-9765-9281B15530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78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866040"/>
              </p:ext>
            </p:extLst>
          </p:nvPr>
        </p:nvGraphicFramePr>
        <p:xfrm>
          <a:off x="1020417" y="622852"/>
          <a:ext cx="10031896" cy="55541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84901"/>
                <a:gridCol w="970612"/>
                <a:gridCol w="971358"/>
                <a:gridCol w="970612"/>
                <a:gridCol w="1466355"/>
                <a:gridCol w="1268058"/>
              </a:tblGrid>
              <a:tr h="468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Skill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Poor</a:t>
                      </a:r>
                      <a:endParaRPr lang="en-US" sz="1600" dirty="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Alright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Good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Very Good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Excellent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</a:tr>
              <a:tr h="468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Conducting research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</a:tr>
              <a:tr h="468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Communicating with professionals 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</a:tr>
              <a:tr h="468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Coming up with new ideas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r>
                        <a:rPr lang="en-GB" sz="1600" smtClean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</a:tr>
              <a:tr h="468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Presenting to an audience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</a:tr>
              <a:tr h="468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Working in a team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</a:tr>
              <a:tr h="4168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Confidence 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</a:tr>
              <a:tr h="468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Thinking logically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</a:tr>
              <a:tr h="468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Creating solutions to problems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</a:tr>
              <a:tr h="9753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Knowing what’s expected of me in a professional work setting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</a:tr>
              <a:tr h="4168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Consultancy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Verdana" charset="0"/>
                        <a:ea typeface="Cambria" charset="0"/>
                        <a:cs typeface="Times New Roman" charset="0"/>
                      </a:endParaRPr>
                    </a:p>
                  </a:txBody>
                  <a:tcPr marL="54185" marR="5418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894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43</Words>
  <Application>Microsoft Macintosh PowerPoint</Application>
  <PresentationFormat>Widescreen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Calibri Light</vt:lpstr>
      <vt:lpstr>Cambria</vt:lpstr>
      <vt:lpstr>Times New Roman</vt:lpstr>
      <vt:lpstr>Verdana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Harmer</dc:creator>
  <cp:lastModifiedBy>Paniz Hosseini</cp:lastModifiedBy>
  <cp:revision>14</cp:revision>
  <dcterms:created xsi:type="dcterms:W3CDTF">2016-10-06T15:52:47Z</dcterms:created>
  <dcterms:modified xsi:type="dcterms:W3CDTF">2017-10-06T13:44:52Z</dcterms:modified>
</cp:coreProperties>
</file>