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0" r:id="rId4"/>
    <p:sldId id="261" r:id="rId5"/>
    <p:sldId id="264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132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E8451C-7F39-409F-A120-947128AE9434}" type="doc">
      <dgm:prSet loTypeId="urn:microsoft.com/office/officeart/2009/3/layout/PlusandMinus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866907C6-55A1-48C7-B5E9-0490D8B59F10}">
      <dgm:prSet phldrT="[Text]"/>
      <dgm:spPr/>
      <dgm:t>
        <a:bodyPr/>
        <a:lstStyle/>
        <a:p>
          <a:r>
            <a:rPr lang="en-GB" dirty="0" smtClean="0"/>
            <a:t>- Online and App-version</a:t>
          </a:r>
          <a:br>
            <a:rPr lang="en-GB" dirty="0" smtClean="0"/>
          </a:br>
          <a:r>
            <a:rPr lang="en-GB" dirty="0" smtClean="0"/>
            <a:t>- Large number of citation styles</a:t>
          </a:r>
          <a:endParaRPr lang="en-GB" dirty="0"/>
        </a:p>
      </dgm:t>
    </dgm:pt>
    <dgm:pt modelId="{EAB9BB42-1D30-44BF-8475-18A848DC8CDD}" type="parTrans" cxnId="{D7F912B0-47A6-45F7-802E-06DB1A80897D}">
      <dgm:prSet/>
      <dgm:spPr/>
      <dgm:t>
        <a:bodyPr/>
        <a:lstStyle/>
        <a:p>
          <a:endParaRPr lang="en-GB"/>
        </a:p>
      </dgm:t>
    </dgm:pt>
    <dgm:pt modelId="{D89E4DEF-A164-4441-8392-FD323ACAEDC7}" type="sibTrans" cxnId="{D7F912B0-47A6-45F7-802E-06DB1A80897D}">
      <dgm:prSet/>
      <dgm:spPr/>
      <dgm:t>
        <a:bodyPr/>
        <a:lstStyle/>
        <a:p>
          <a:endParaRPr lang="en-GB"/>
        </a:p>
      </dgm:t>
    </dgm:pt>
    <dgm:pt modelId="{D9046A08-F022-4273-A00F-2060BC806B65}">
      <dgm:prSet phldrT="[Text]"/>
      <dgm:spPr/>
      <dgm:t>
        <a:bodyPr/>
        <a:lstStyle/>
        <a:p>
          <a:r>
            <a:rPr lang="en-GB" dirty="0" smtClean="0"/>
            <a:t>- To get the full product on your personal computer you need to pay</a:t>
          </a:r>
          <a:br>
            <a:rPr lang="en-GB" dirty="0" smtClean="0"/>
          </a:br>
          <a:r>
            <a:rPr lang="en-GB" dirty="0" smtClean="0"/>
            <a:t>- Not compatible with Linux</a:t>
          </a:r>
          <a:endParaRPr lang="en-GB" dirty="0"/>
        </a:p>
      </dgm:t>
    </dgm:pt>
    <dgm:pt modelId="{E3D84F5F-9D06-4530-9B3E-C0986EF8DF9E}" type="parTrans" cxnId="{31C1B22C-E253-488E-AD38-B136FA58163D}">
      <dgm:prSet/>
      <dgm:spPr/>
      <dgm:t>
        <a:bodyPr/>
        <a:lstStyle/>
        <a:p>
          <a:endParaRPr lang="en-GB"/>
        </a:p>
      </dgm:t>
    </dgm:pt>
    <dgm:pt modelId="{5B39D0BC-9E15-43CF-AE58-14D8563C75E4}" type="sibTrans" cxnId="{31C1B22C-E253-488E-AD38-B136FA58163D}">
      <dgm:prSet/>
      <dgm:spPr/>
      <dgm:t>
        <a:bodyPr/>
        <a:lstStyle/>
        <a:p>
          <a:endParaRPr lang="en-GB"/>
        </a:p>
      </dgm:t>
    </dgm:pt>
    <dgm:pt modelId="{49ECA4C1-F921-477B-B4BB-DAF8E3C33387}" type="pres">
      <dgm:prSet presAssocID="{7FE8451C-7F39-409F-A120-947128AE943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3B067F7-E7E4-4A9A-B1B5-CD267115F835}" type="pres">
      <dgm:prSet presAssocID="{7FE8451C-7F39-409F-A120-947128AE9434}" presName="Background" presStyleLbl="bgImgPlace1" presStyleIdx="0" presStyleCnt="1"/>
      <dgm:spPr/>
    </dgm:pt>
    <dgm:pt modelId="{8E4EEAB3-4370-43F8-9815-9845878F8BFB}" type="pres">
      <dgm:prSet presAssocID="{7FE8451C-7F39-409F-A120-947128AE9434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35A14B-50BE-4F0D-B6E4-685483BCED38}" type="pres">
      <dgm:prSet presAssocID="{7FE8451C-7F39-409F-A120-947128AE9434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9B2BD9-0161-41F3-AD08-B9A89FC3E79E}" type="pres">
      <dgm:prSet presAssocID="{7FE8451C-7F39-409F-A120-947128AE9434}" presName="Plus" presStyleLbl="alignNode1" presStyleIdx="0" presStyleCnt="2"/>
      <dgm:spPr/>
    </dgm:pt>
    <dgm:pt modelId="{25BF09D7-B974-4A13-A27F-83B95A478FF1}" type="pres">
      <dgm:prSet presAssocID="{7FE8451C-7F39-409F-A120-947128AE9434}" presName="Minus" presStyleLbl="alignNode1" presStyleIdx="1" presStyleCnt="2"/>
      <dgm:spPr/>
    </dgm:pt>
    <dgm:pt modelId="{9850E812-E89B-4449-8C06-E5B2210DA79C}" type="pres">
      <dgm:prSet presAssocID="{7FE8451C-7F39-409F-A120-947128AE9434}" presName="Divider" presStyleLbl="parChTrans1D1" presStyleIdx="0" presStyleCnt="1" custLinFactX="-13700000" custLinFactNeighborX="-13728683" custLinFactNeighborY="2096"/>
      <dgm:spPr/>
    </dgm:pt>
  </dgm:ptLst>
  <dgm:cxnLst>
    <dgm:cxn modelId="{31C1B22C-E253-488E-AD38-B136FA58163D}" srcId="{7FE8451C-7F39-409F-A120-947128AE9434}" destId="{D9046A08-F022-4273-A00F-2060BC806B65}" srcOrd="1" destOrd="0" parTransId="{E3D84F5F-9D06-4530-9B3E-C0986EF8DF9E}" sibTransId="{5B39D0BC-9E15-43CF-AE58-14D8563C75E4}"/>
    <dgm:cxn modelId="{AF7B1CBE-C7B5-4313-9CF2-DC007CC4F9F7}" type="presOf" srcId="{7FE8451C-7F39-409F-A120-947128AE9434}" destId="{49ECA4C1-F921-477B-B4BB-DAF8E3C33387}" srcOrd="0" destOrd="0" presId="urn:microsoft.com/office/officeart/2009/3/layout/PlusandMinus"/>
    <dgm:cxn modelId="{4755D248-0B94-4356-823C-0EA6A3094BC9}" type="presOf" srcId="{866907C6-55A1-48C7-B5E9-0490D8B59F10}" destId="{8E4EEAB3-4370-43F8-9815-9845878F8BFB}" srcOrd="0" destOrd="0" presId="urn:microsoft.com/office/officeart/2009/3/layout/PlusandMinus"/>
    <dgm:cxn modelId="{D7F912B0-47A6-45F7-802E-06DB1A80897D}" srcId="{7FE8451C-7F39-409F-A120-947128AE9434}" destId="{866907C6-55A1-48C7-B5E9-0490D8B59F10}" srcOrd="0" destOrd="0" parTransId="{EAB9BB42-1D30-44BF-8475-18A848DC8CDD}" sibTransId="{D89E4DEF-A164-4441-8392-FD323ACAEDC7}"/>
    <dgm:cxn modelId="{440AFD76-DC52-4908-BA93-26CB2B64FB7A}" type="presOf" srcId="{D9046A08-F022-4273-A00F-2060BC806B65}" destId="{0535A14B-50BE-4F0D-B6E4-685483BCED38}" srcOrd="0" destOrd="0" presId="urn:microsoft.com/office/officeart/2009/3/layout/PlusandMinus"/>
    <dgm:cxn modelId="{E7E2FC73-8A3B-4976-B12A-5A2FB638011D}" type="presParOf" srcId="{49ECA4C1-F921-477B-B4BB-DAF8E3C33387}" destId="{03B067F7-E7E4-4A9A-B1B5-CD267115F835}" srcOrd="0" destOrd="0" presId="urn:microsoft.com/office/officeart/2009/3/layout/PlusandMinus"/>
    <dgm:cxn modelId="{284C3B22-4F66-4E60-BE31-B67189669B4F}" type="presParOf" srcId="{49ECA4C1-F921-477B-B4BB-DAF8E3C33387}" destId="{8E4EEAB3-4370-43F8-9815-9845878F8BFB}" srcOrd="1" destOrd="0" presId="urn:microsoft.com/office/officeart/2009/3/layout/PlusandMinus"/>
    <dgm:cxn modelId="{7FD88BC6-59CC-4D2F-BC05-7FED272A3B5E}" type="presParOf" srcId="{49ECA4C1-F921-477B-B4BB-DAF8E3C33387}" destId="{0535A14B-50BE-4F0D-B6E4-685483BCED38}" srcOrd="2" destOrd="0" presId="urn:microsoft.com/office/officeart/2009/3/layout/PlusandMinus"/>
    <dgm:cxn modelId="{32AF1CE6-235A-4BBC-AE7D-5FD018E20147}" type="presParOf" srcId="{49ECA4C1-F921-477B-B4BB-DAF8E3C33387}" destId="{6B9B2BD9-0161-41F3-AD08-B9A89FC3E79E}" srcOrd="3" destOrd="0" presId="urn:microsoft.com/office/officeart/2009/3/layout/PlusandMinus"/>
    <dgm:cxn modelId="{8C1A381A-1CD7-42E4-802A-F4D9C5AFE095}" type="presParOf" srcId="{49ECA4C1-F921-477B-B4BB-DAF8E3C33387}" destId="{25BF09D7-B974-4A13-A27F-83B95A478FF1}" srcOrd="4" destOrd="0" presId="urn:microsoft.com/office/officeart/2009/3/layout/PlusandMinus"/>
    <dgm:cxn modelId="{48144097-CF1E-4A07-A39E-666E98B6A37B}" type="presParOf" srcId="{49ECA4C1-F921-477B-B4BB-DAF8E3C33387}" destId="{9850E812-E89B-4449-8C06-E5B2210DA79C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E8451C-7F39-409F-A120-947128AE9434}" type="doc">
      <dgm:prSet loTypeId="urn:microsoft.com/office/officeart/2009/3/layout/PlusandMinus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866907C6-55A1-48C7-B5E9-0490D8B59F10}">
      <dgm:prSet phldrT="[Text]"/>
      <dgm:spPr/>
      <dgm:t>
        <a:bodyPr/>
        <a:lstStyle/>
        <a:p>
          <a:r>
            <a:rPr lang="en-GB" dirty="0" smtClean="0"/>
            <a:t>- Possible to collaborate with other people</a:t>
          </a:r>
        </a:p>
        <a:p>
          <a:r>
            <a:rPr lang="en-GB" dirty="0" smtClean="0"/>
            <a:t>- Social networking</a:t>
          </a:r>
        </a:p>
        <a:p>
          <a:r>
            <a:rPr lang="en-GB" dirty="0" smtClean="0"/>
            <a:t>- </a:t>
          </a:r>
          <a:r>
            <a:rPr lang="en-GB" dirty="0" err="1" smtClean="0"/>
            <a:t>Iphone</a:t>
          </a:r>
          <a:r>
            <a:rPr lang="en-GB" dirty="0" smtClean="0"/>
            <a:t>/</a:t>
          </a:r>
          <a:r>
            <a:rPr lang="en-GB" dirty="0" err="1" smtClean="0"/>
            <a:t>Ipad</a:t>
          </a:r>
          <a:r>
            <a:rPr lang="en-GB" dirty="0" smtClean="0"/>
            <a:t> interface</a:t>
          </a:r>
          <a:endParaRPr lang="en-GB" dirty="0"/>
        </a:p>
      </dgm:t>
    </dgm:pt>
    <dgm:pt modelId="{EAB9BB42-1D30-44BF-8475-18A848DC8CDD}" type="parTrans" cxnId="{D7F912B0-47A6-45F7-802E-06DB1A80897D}">
      <dgm:prSet/>
      <dgm:spPr/>
      <dgm:t>
        <a:bodyPr/>
        <a:lstStyle/>
        <a:p>
          <a:endParaRPr lang="en-GB"/>
        </a:p>
      </dgm:t>
    </dgm:pt>
    <dgm:pt modelId="{D89E4DEF-A164-4441-8392-FD323ACAEDC7}" type="sibTrans" cxnId="{D7F912B0-47A6-45F7-802E-06DB1A80897D}">
      <dgm:prSet/>
      <dgm:spPr/>
      <dgm:t>
        <a:bodyPr/>
        <a:lstStyle/>
        <a:p>
          <a:endParaRPr lang="en-GB"/>
        </a:p>
      </dgm:t>
    </dgm:pt>
    <dgm:pt modelId="{D9046A08-F022-4273-A00F-2060BC806B65}">
      <dgm:prSet phldrT="[Text]"/>
      <dgm:spPr/>
      <dgm:t>
        <a:bodyPr/>
        <a:lstStyle/>
        <a:p>
          <a:r>
            <a:rPr lang="en-GB" dirty="0" smtClean="0"/>
            <a:t>- Limited free storage space</a:t>
          </a:r>
        </a:p>
        <a:p>
          <a:r>
            <a:rPr lang="en-GB" dirty="0" smtClean="0"/>
            <a:t>- Desktop application does not sync automatically with the online version.</a:t>
          </a:r>
          <a:endParaRPr lang="en-GB" dirty="0"/>
        </a:p>
      </dgm:t>
    </dgm:pt>
    <dgm:pt modelId="{E3D84F5F-9D06-4530-9B3E-C0986EF8DF9E}" type="parTrans" cxnId="{31C1B22C-E253-488E-AD38-B136FA58163D}">
      <dgm:prSet/>
      <dgm:spPr/>
      <dgm:t>
        <a:bodyPr/>
        <a:lstStyle/>
        <a:p>
          <a:endParaRPr lang="en-GB"/>
        </a:p>
      </dgm:t>
    </dgm:pt>
    <dgm:pt modelId="{5B39D0BC-9E15-43CF-AE58-14D8563C75E4}" type="sibTrans" cxnId="{31C1B22C-E253-488E-AD38-B136FA58163D}">
      <dgm:prSet/>
      <dgm:spPr/>
      <dgm:t>
        <a:bodyPr/>
        <a:lstStyle/>
        <a:p>
          <a:endParaRPr lang="en-GB"/>
        </a:p>
      </dgm:t>
    </dgm:pt>
    <dgm:pt modelId="{49ECA4C1-F921-477B-B4BB-DAF8E3C33387}" type="pres">
      <dgm:prSet presAssocID="{7FE8451C-7F39-409F-A120-947128AE943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3B067F7-E7E4-4A9A-B1B5-CD267115F835}" type="pres">
      <dgm:prSet presAssocID="{7FE8451C-7F39-409F-A120-947128AE9434}" presName="Background" presStyleLbl="bgImgPlace1" presStyleIdx="0" presStyleCnt="1"/>
      <dgm:spPr/>
      <dgm:t>
        <a:bodyPr/>
        <a:lstStyle/>
        <a:p>
          <a:endParaRPr lang="en-GB"/>
        </a:p>
      </dgm:t>
    </dgm:pt>
    <dgm:pt modelId="{8E4EEAB3-4370-43F8-9815-9845878F8BFB}" type="pres">
      <dgm:prSet presAssocID="{7FE8451C-7F39-409F-A120-947128AE9434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35A14B-50BE-4F0D-B6E4-685483BCED38}" type="pres">
      <dgm:prSet presAssocID="{7FE8451C-7F39-409F-A120-947128AE9434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9B2BD9-0161-41F3-AD08-B9A89FC3E79E}" type="pres">
      <dgm:prSet presAssocID="{7FE8451C-7F39-409F-A120-947128AE9434}" presName="Plus" presStyleLbl="alignNode1" presStyleIdx="0" presStyleCnt="2"/>
      <dgm:spPr/>
    </dgm:pt>
    <dgm:pt modelId="{25BF09D7-B974-4A13-A27F-83B95A478FF1}" type="pres">
      <dgm:prSet presAssocID="{7FE8451C-7F39-409F-A120-947128AE9434}" presName="Minus" presStyleLbl="alignNode1" presStyleIdx="1" presStyleCnt="2"/>
      <dgm:spPr/>
    </dgm:pt>
    <dgm:pt modelId="{9850E812-E89B-4449-8C06-E5B2210DA79C}" type="pres">
      <dgm:prSet presAssocID="{7FE8451C-7F39-409F-A120-947128AE9434}" presName="Divider" presStyleLbl="parChTrans1D1" presStyleIdx="0" presStyleCnt="1" custLinFactX="-13700000" custLinFactNeighborX="-13728683" custLinFactNeighborY="2096"/>
      <dgm:spPr/>
    </dgm:pt>
  </dgm:ptLst>
  <dgm:cxnLst>
    <dgm:cxn modelId="{4B8AAFB5-5DFD-44AF-B380-D3F2D25FB67A}" type="presOf" srcId="{7FE8451C-7F39-409F-A120-947128AE9434}" destId="{49ECA4C1-F921-477B-B4BB-DAF8E3C33387}" srcOrd="0" destOrd="0" presId="urn:microsoft.com/office/officeart/2009/3/layout/PlusandMinus"/>
    <dgm:cxn modelId="{31C1B22C-E253-488E-AD38-B136FA58163D}" srcId="{7FE8451C-7F39-409F-A120-947128AE9434}" destId="{D9046A08-F022-4273-A00F-2060BC806B65}" srcOrd="1" destOrd="0" parTransId="{E3D84F5F-9D06-4530-9B3E-C0986EF8DF9E}" sibTransId="{5B39D0BC-9E15-43CF-AE58-14D8563C75E4}"/>
    <dgm:cxn modelId="{D7F912B0-47A6-45F7-802E-06DB1A80897D}" srcId="{7FE8451C-7F39-409F-A120-947128AE9434}" destId="{866907C6-55A1-48C7-B5E9-0490D8B59F10}" srcOrd="0" destOrd="0" parTransId="{EAB9BB42-1D30-44BF-8475-18A848DC8CDD}" sibTransId="{D89E4DEF-A164-4441-8392-FD323ACAEDC7}"/>
    <dgm:cxn modelId="{B01254A9-1312-4C4B-9B23-9CECFEED69C7}" type="presOf" srcId="{D9046A08-F022-4273-A00F-2060BC806B65}" destId="{0535A14B-50BE-4F0D-B6E4-685483BCED38}" srcOrd="0" destOrd="0" presId="urn:microsoft.com/office/officeart/2009/3/layout/PlusandMinus"/>
    <dgm:cxn modelId="{13D75E14-7AF0-462E-A175-71D3837EAC6A}" type="presOf" srcId="{866907C6-55A1-48C7-B5E9-0490D8B59F10}" destId="{8E4EEAB3-4370-43F8-9815-9845878F8BFB}" srcOrd="0" destOrd="0" presId="urn:microsoft.com/office/officeart/2009/3/layout/PlusandMinus"/>
    <dgm:cxn modelId="{419C7D4A-982A-411B-8248-EF702DE548AC}" type="presParOf" srcId="{49ECA4C1-F921-477B-B4BB-DAF8E3C33387}" destId="{03B067F7-E7E4-4A9A-B1B5-CD267115F835}" srcOrd="0" destOrd="0" presId="urn:microsoft.com/office/officeart/2009/3/layout/PlusandMinus"/>
    <dgm:cxn modelId="{EA696275-D685-4D09-870D-B4CEB381ED8B}" type="presParOf" srcId="{49ECA4C1-F921-477B-B4BB-DAF8E3C33387}" destId="{8E4EEAB3-4370-43F8-9815-9845878F8BFB}" srcOrd="1" destOrd="0" presId="urn:microsoft.com/office/officeart/2009/3/layout/PlusandMinus"/>
    <dgm:cxn modelId="{13C86E28-BE8C-4DDB-95B0-7009EC79A7E2}" type="presParOf" srcId="{49ECA4C1-F921-477B-B4BB-DAF8E3C33387}" destId="{0535A14B-50BE-4F0D-B6E4-685483BCED38}" srcOrd="2" destOrd="0" presId="urn:microsoft.com/office/officeart/2009/3/layout/PlusandMinus"/>
    <dgm:cxn modelId="{DB967DA9-27C8-4DE0-9D3F-B5F4B7305F3A}" type="presParOf" srcId="{49ECA4C1-F921-477B-B4BB-DAF8E3C33387}" destId="{6B9B2BD9-0161-41F3-AD08-B9A89FC3E79E}" srcOrd="3" destOrd="0" presId="urn:microsoft.com/office/officeart/2009/3/layout/PlusandMinus"/>
    <dgm:cxn modelId="{54A88759-8776-427B-8598-BC721C3E6C80}" type="presParOf" srcId="{49ECA4C1-F921-477B-B4BB-DAF8E3C33387}" destId="{25BF09D7-B974-4A13-A27F-83B95A478FF1}" srcOrd="4" destOrd="0" presId="urn:microsoft.com/office/officeart/2009/3/layout/PlusandMinus"/>
    <dgm:cxn modelId="{29CCC5D4-757C-461B-B4B2-CAB483F96975}" type="presParOf" srcId="{49ECA4C1-F921-477B-B4BB-DAF8E3C33387}" destId="{9850E812-E89B-4449-8C06-E5B2210DA79C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E8451C-7F39-409F-A120-947128AE9434}" type="doc">
      <dgm:prSet loTypeId="urn:microsoft.com/office/officeart/2009/3/layout/PlusandMinus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866907C6-55A1-48C7-B5E9-0490D8B59F10}">
      <dgm:prSet/>
      <dgm:spPr/>
      <dgm:t>
        <a:bodyPr/>
        <a:lstStyle/>
        <a:p>
          <a:r>
            <a:rPr lang="en-GB" dirty="0" smtClean="0"/>
            <a:t>- </a:t>
          </a:r>
          <a:r>
            <a:rPr lang="en-GB" dirty="0" err="1" smtClean="0"/>
            <a:t>Iphone</a:t>
          </a:r>
          <a:r>
            <a:rPr lang="en-GB" dirty="0" smtClean="0"/>
            <a:t>/</a:t>
          </a:r>
          <a:r>
            <a:rPr lang="en-GB" dirty="0" err="1" smtClean="0"/>
            <a:t>Ipad</a:t>
          </a:r>
          <a:r>
            <a:rPr lang="en-GB" dirty="0" smtClean="0"/>
            <a:t> interface</a:t>
          </a:r>
          <a:br>
            <a:rPr lang="en-GB" dirty="0" smtClean="0"/>
          </a:br>
          <a:r>
            <a:rPr lang="en-GB" dirty="0" smtClean="0"/>
            <a:t>- Simple Firefox plugin</a:t>
          </a:r>
          <a:br>
            <a:rPr lang="en-GB" dirty="0" smtClean="0"/>
          </a:br>
          <a:r>
            <a:rPr lang="en-GB" dirty="0" smtClean="0"/>
            <a:t>- Makes it easier to reference website</a:t>
          </a:r>
          <a:endParaRPr lang="en-GB" dirty="0"/>
        </a:p>
      </dgm:t>
    </dgm:pt>
    <dgm:pt modelId="{EAB9BB42-1D30-44BF-8475-18A848DC8CDD}" type="parTrans" cxnId="{D7F912B0-47A6-45F7-802E-06DB1A80897D}">
      <dgm:prSet/>
      <dgm:spPr/>
      <dgm:t>
        <a:bodyPr/>
        <a:lstStyle/>
        <a:p>
          <a:endParaRPr lang="en-GB"/>
        </a:p>
      </dgm:t>
    </dgm:pt>
    <dgm:pt modelId="{D89E4DEF-A164-4441-8392-FD323ACAEDC7}" type="sibTrans" cxnId="{D7F912B0-47A6-45F7-802E-06DB1A80897D}">
      <dgm:prSet/>
      <dgm:spPr/>
      <dgm:t>
        <a:bodyPr/>
        <a:lstStyle/>
        <a:p>
          <a:endParaRPr lang="en-GB"/>
        </a:p>
      </dgm:t>
    </dgm:pt>
    <dgm:pt modelId="{D9046A08-F022-4273-A00F-2060BC806B65}">
      <dgm:prSet phldrT="[Text]"/>
      <dgm:spPr/>
      <dgm:t>
        <a:bodyPr/>
        <a:lstStyle/>
        <a:p>
          <a:r>
            <a:rPr lang="en-GB" dirty="0" smtClean="0"/>
            <a:t>- Limited free storage space</a:t>
          </a:r>
        </a:p>
      </dgm:t>
    </dgm:pt>
    <dgm:pt modelId="{E3D84F5F-9D06-4530-9B3E-C0986EF8DF9E}" type="parTrans" cxnId="{31C1B22C-E253-488E-AD38-B136FA58163D}">
      <dgm:prSet/>
      <dgm:spPr/>
      <dgm:t>
        <a:bodyPr/>
        <a:lstStyle/>
        <a:p>
          <a:endParaRPr lang="en-GB"/>
        </a:p>
      </dgm:t>
    </dgm:pt>
    <dgm:pt modelId="{5B39D0BC-9E15-43CF-AE58-14D8563C75E4}" type="sibTrans" cxnId="{31C1B22C-E253-488E-AD38-B136FA58163D}">
      <dgm:prSet/>
      <dgm:spPr/>
      <dgm:t>
        <a:bodyPr/>
        <a:lstStyle/>
        <a:p>
          <a:endParaRPr lang="en-GB"/>
        </a:p>
      </dgm:t>
    </dgm:pt>
    <dgm:pt modelId="{49ECA4C1-F921-477B-B4BB-DAF8E3C33387}" type="pres">
      <dgm:prSet presAssocID="{7FE8451C-7F39-409F-A120-947128AE9434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3B067F7-E7E4-4A9A-B1B5-CD267115F835}" type="pres">
      <dgm:prSet presAssocID="{7FE8451C-7F39-409F-A120-947128AE9434}" presName="Background" presStyleLbl="bgImgPlace1" presStyleIdx="0" presStyleCnt="1" custLinFactNeighborX="-485" custLinFactNeighborY="-705"/>
      <dgm:spPr/>
      <dgm:t>
        <a:bodyPr/>
        <a:lstStyle/>
        <a:p>
          <a:endParaRPr lang="en-GB"/>
        </a:p>
      </dgm:t>
    </dgm:pt>
    <dgm:pt modelId="{8E4EEAB3-4370-43F8-9815-9845878F8BFB}" type="pres">
      <dgm:prSet presAssocID="{7FE8451C-7F39-409F-A120-947128AE9434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535A14B-50BE-4F0D-B6E4-685483BCED38}" type="pres">
      <dgm:prSet presAssocID="{7FE8451C-7F39-409F-A120-947128AE9434}" presName="ParentText2" presStyleLbl="revTx" presStyleIdx="1" presStyleCnt="2" custLinFactNeighborX="6278" custLinFactNeighborY="2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9B2BD9-0161-41F3-AD08-B9A89FC3E79E}" type="pres">
      <dgm:prSet presAssocID="{7FE8451C-7F39-409F-A120-947128AE9434}" presName="Plus" presStyleLbl="alignNode1" presStyleIdx="0" presStyleCnt="2"/>
      <dgm:spPr/>
    </dgm:pt>
    <dgm:pt modelId="{25BF09D7-B974-4A13-A27F-83B95A478FF1}" type="pres">
      <dgm:prSet presAssocID="{7FE8451C-7F39-409F-A120-947128AE9434}" presName="Minus" presStyleLbl="alignNode1" presStyleIdx="1" presStyleCnt="2"/>
      <dgm:spPr/>
    </dgm:pt>
    <dgm:pt modelId="{9850E812-E89B-4449-8C06-E5B2210DA79C}" type="pres">
      <dgm:prSet presAssocID="{7FE8451C-7F39-409F-A120-947128AE9434}" presName="Divider" presStyleLbl="parChTrans1D1" presStyleIdx="0" presStyleCnt="1" custLinFactX="-5218726" custLinFactNeighborX="-5300000" custLinFactNeighborY="2671"/>
      <dgm:spPr/>
    </dgm:pt>
  </dgm:ptLst>
  <dgm:cxnLst>
    <dgm:cxn modelId="{31C1B22C-E253-488E-AD38-B136FA58163D}" srcId="{7FE8451C-7F39-409F-A120-947128AE9434}" destId="{D9046A08-F022-4273-A00F-2060BC806B65}" srcOrd="1" destOrd="0" parTransId="{E3D84F5F-9D06-4530-9B3E-C0986EF8DF9E}" sibTransId="{5B39D0BC-9E15-43CF-AE58-14D8563C75E4}"/>
    <dgm:cxn modelId="{D7F912B0-47A6-45F7-802E-06DB1A80897D}" srcId="{7FE8451C-7F39-409F-A120-947128AE9434}" destId="{866907C6-55A1-48C7-B5E9-0490D8B59F10}" srcOrd="0" destOrd="0" parTransId="{EAB9BB42-1D30-44BF-8475-18A848DC8CDD}" sibTransId="{D89E4DEF-A164-4441-8392-FD323ACAEDC7}"/>
    <dgm:cxn modelId="{B284FF65-E480-4CAB-9615-BDEEEA160F55}" type="presOf" srcId="{866907C6-55A1-48C7-B5E9-0490D8B59F10}" destId="{8E4EEAB3-4370-43F8-9815-9845878F8BFB}" srcOrd="0" destOrd="0" presId="urn:microsoft.com/office/officeart/2009/3/layout/PlusandMinus"/>
    <dgm:cxn modelId="{F61E3898-1ED2-4648-8D44-74E6AAE0D2B7}" type="presOf" srcId="{D9046A08-F022-4273-A00F-2060BC806B65}" destId="{0535A14B-50BE-4F0D-B6E4-685483BCED38}" srcOrd="0" destOrd="0" presId="urn:microsoft.com/office/officeart/2009/3/layout/PlusandMinus"/>
    <dgm:cxn modelId="{76454201-381A-4BD7-B067-58177EA05DAD}" type="presOf" srcId="{7FE8451C-7F39-409F-A120-947128AE9434}" destId="{49ECA4C1-F921-477B-B4BB-DAF8E3C33387}" srcOrd="0" destOrd="0" presId="urn:microsoft.com/office/officeart/2009/3/layout/PlusandMinus"/>
    <dgm:cxn modelId="{C2AA77E0-4157-41F1-8369-6CB1548EB202}" type="presParOf" srcId="{49ECA4C1-F921-477B-B4BB-DAF8E3C33387}" destId="{03B067F7-E7E4-4A9A-B1B5-CD267115F835}" srcOrd="0" destOrd="0" presId="urn:microsoft.com/office/officeart/2009/3/layout/PlusandMinus"/>
    <dgm:cxn modelId="{3C05C30B-AF92-4D95-B670-5F42196260F6}" type="presParOf" srcId="{49ECA4C1-F921-477B-B4BB-DAF8E3C33387}" destId="{8E4EEAB3-4370-43F8-9815-9845878F8BFB}" srcOrd="1" destOrd="0" presId="urn:microsoft.com/office/officeart/2009/3/layout/PlusandMinus"/>
    <dgm:cxn modelId="{60C11762-E896-41B3-99A1-3D2B0B0E9A0D}" type="presParOf" srcId="{49ECA4C1-F921-477B-B4BB-DAF8E3C33387}" destId="{0535A14B-50BE-4F0D-B6E4-685483BCED38}" srcOrd="2" destOrd="0" presId="urn:microsoft.com/office/officeart/2009/3/layout/PlusandMinus"/>
    <dgm:cxn modelId="{095C6C7A-63B0-466F-8649-CFBCCC75719C}" type="presParOf" srcId="{49ECA4C1-F921-477B-B4BB-DAF8E3C33387}" destId="{6B9B2BD9-0161-41F3-AD08-B9A89FC3E79E}" srcOrd="3" destOrd="0" presId="urn:microsoft.com/office/officeart/2009/3/layout/PlusandMinus"/>
    <dgm:cxn modelId="{912342A4-C89F-4C6D-8E8B-18C9097D07F7}" type="presParOf" srcId="{49ECA4C1-F921-477B-B4BB-DAF8E3C33387}" destId="{25BF09D7-B974-4A13-A27F-83B95A478FF1}" srcOrd="4" destOrd="0" presId="urn:microsoft.com/office/officeart/2009/3/layout/PlusandMinus"/>
    <dgm:cxn modelId="{B93E285D-BB1A-43EC-8ACD-6C952276FB88}" type="presParOf" srcId="{49ECA4C1-F921-477B-B4BB-DAF8E3C33387}" destId="{9850E812-E89B-4449-8C06-E5B2210DA79C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928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84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7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13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97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19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74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8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7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11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CF711-524A-42F4-B89E-FB3C03F47F2B}" type="datetimeFigureOut">
              <a:rPr lang="en-GB" smtClean="0"/>
              <a:t>12/04/2016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052F0-EB61-4FD7-B4F6-27ED6C77F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49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eRJHV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8667" y="495829"/>
            <a:ext cx="9144000" cy="2387600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ENDNOTE FOR </a:t>
            </a:r>
            <a:br>
              <a:rPr lang="en-GB" b="1" dirty="0" smtClean="0">
                <a:solidFill>
                  <a:srgbClr val="C00000"/>
                </a:solidFill>
              </a:rPr>
            </a:br>
            <a:r>
              <a:rPr lang="en-GB" b="1" dirty="0" smtClean="0">
                <a:solidFill>
                  <a:srgbClr val="C00000"/>
                </a:solidFill>
              </a:rPr>
              <a:t>SCIENCE AND ENGINEERING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5467" y="3081867"/>
            <a:ext cx="9144000" cy="1655762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sz="4000" dirty="0" smtClean="0"/>
              <a:t>JAMES SODERMAN</a:t>
            </a:r>
            <a:endParaRPr lang="en-GB" sz="4000" dirty="0"/>
          </a:p>
        </p:txBody>
      </p:sp>
      <p:pic>
        <p:nvPicPr>
          <p:cNvPr id="4" name="Picture 6" descr="Pub7344 GuidePsycBook_v3 bott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340350"/>
            <a:ext cx="9025467" cy="95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245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6192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 smtClean="0">
                <a:solidFill>
                  <a:srgbClr val="C00000"/>
                </a:solidFill>
              </a:rPr>
              <a:t>Where are you now with Endnote?</a:t>
            </a:r>
            <a:endParaRPr lang="en-GB" sz="5400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836" y="3007269"/>
            <a:ext cx="9672328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0" dirty="0"/>
              <a:t>Go to </a:t>
            </a:r>
            <a:r>
              <a:rPr lang="en-GB" sz="8000" b="1" dirty="0">
                <a:solidFill>
                  <a:srgbClr val="C00000"/>
                </a:solidFill>
              </a:rPr>
              <a:t>www.govote.at</a:t>
            </a:r>
            <a:r>
              <a:rPr lang="en-GB" sz="8000" b="1" dirty="0"/>
              <a:t> </a:t>
            </a:r>
            <a:endParaRPr lang="en-GB" sz="8000" b="1" dirty="0" smtClean="0"/>
          </a:p>
          <a:p>
            <a:r>
              <a:rPr lang="en-GB" sz="8000" dirty="0" smtClean="0"/>
              <a:t>Use </a:t>
            </a:r>
            <a:r>
              <a:rPr lang="en-GB" sz="8000" dirty="0"/>
              <a:t>the code </a:t>
            </a:r>
            <a:r>
              <a:rPr lang="en-GB" sz="8000" b="1" dirty="0">
                <a:solidFill>
                  <a:srgbClr val="C00000"/>
                </a:solidFill>
              </a:rPr>
              <a:t>97 67 79</a:t>
            </a:r>
            <a:r>
              <a:rPr lang="en-GB" sz="8000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561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Learning outcomes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400" dirty="0" smtClean="0"/>
              <a:t>After this session you will know how to:</a:t>
            </a:r>
          </a:p>
          <a:p>
            <a:pPr marL="0" indent="0">
              <a:buNone/>
            </a:pPr>
            <a:endParaRPr lang="en-GB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 smtClean="0"/>
              <a:t>Set up a new Endnote library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 smtClean="0"/>
              <a:t>Manage your references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 smtClean="0"/>
              <a:t>Incorporate your references into Word documents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 smtClean="0"/>
              <a:t>Create different types of bibliographies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 smtClean="0"/>
              <a:t>Import PDFs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800" dirty="0" smtClean="0"/>
              <a:t>Sync your desktop version with your online version/app</a:t>
            </a:r>
          </a:p>
        </p:txBody>
      </p:sp>
    </p:spTree>
    <p:extLst>
      <p:ext uri="{BB962C8B-B14F-4D97-AF65-F5344CB8AC3E}">
        <p14:creationId xmlns:p14="http://schemas.microsoft.com/office/powerpoint/2010/main" val="330639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6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b="1" u="sng" dirty="0" smtClean="0">
                <a:solidFill>
                  <a:srgbClr val="C00000"/>
                </a:solidFill>
              </a:rPr>
              <a:t>Which version to use?</a:t>
            </a:r>
            <a:endParaRPr lang="en-GB" sz="5400" b="1" u="sng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6" y="1575228"/>
            <a:ext cx="3535466" cy="24355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1" y="1575228"/>
            <a:ext cx="3247403" cy="24355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557" y="4287005"/>
            <a:ext cx="2105254" cy="20986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104" y="4287005"/>
            <a:ext cx="1641473" cy="22351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2" y="4287005"/>
            <a:ext cx="1333129" cy="19981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219" y="4603975"/>
            <a:ext cx="1685925" cy="1714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280" y="2338865"/>
            <a:ext cx="3915834" cy="312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38992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7200" b="1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</a:t>
            </a:r>
            <a:r>
              <a:rPr lang="en-GB" sz="72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goo.gl/eRJHVA</a:t>
            </a:r>
            <a:endParaRPr lang="en-GB" sz="7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NOV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http://www.library.qmul.ac.uk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ECBEB-11EC-4D13-826E-E83C6155CF22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811" y="807037"/>
            <a:ext cx="5040560" cy="645152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19654144"/>
              </p:ext>
            </p:extLst>
          </p:nvPr>
        </p:nvGraphicFramePr>
        <p:xfrm>
          <a:off x="400515" y="1746405"/>
          <a:ext cx="10953285" cy="4315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36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ECBEB-11EC-4D13-826E-E83C6155CF22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785" y="476673"/>
            <a:ext cx="4331147" cy="1068725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/>
          </p:nvPr>
        </p:nvGraphicFramePr>
        <p:xfrm>
          <a:off x="1703512" y="1556792"/>
          <a:ext cx="896448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224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ECBEB-11EC-4D13-826E-E83C6155CF22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784" y="332656"/>
            <a:ext cx="4454564" cy="956906"/>
          </a:xfrm>
          <a:prstGeom prst="rect">
            <a:avLst/>
          </a:prstGeom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90227439"/>
              </p:ext>
            </p:extLst>
          </p:nvPr>
        </p:nvGraphicFramePr>
        <p:xfrm>
          <a:off x="1847528" y="1505586"/>
          <a:ext cx="896448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150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133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ENDNOTE FOR  SCIENCE AND ENGINEERING</vt:lpstr>
      <vt:lpstr>Where are you now with Endnote?</vt:lpstr>
      <vt:lpstr>Learning outcomes</vt:lpstr>
      <vt:lpstr>Which version to use?</vt:lpstr>
      <vt:lpstr>http://goo.gl/eRJHVA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Soderman</dc:creator>
  <cp:lastModifiedBy>James Soderman</cp:lastModifiedBy>
  <cp:revision>9</cp:revision>
  <dcterms:created xsi:type="dcterms:W3CDTF">2015-10-27T15:32:32Z</dcterms:created>
  <dcterms:modified xsi:type="dcterms:W3CDTF">2016-04-12T10:03:42Z</dcterms:modified>
</cp:coreProperties>
</file>